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</p:sldIdLst>
  <p:sldSz cx="15408275" cy="1057116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0" autoAdjust="0"/>
    <p:restoredTop sz="94660"/>
  </p:normalViewPr>
  <p:slideViewPr>
    <p:cSldViewPr snapToGrid="0">
      <p:cViewPr>
        <p:scale>
          <a:sx n="60" d="100"/>
          <a:sy n="60" d="100"/>
        </p:scale>
        <p:origin x="1836" y="3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5621" y="1730050"/>
            <a:ext cx="13097034" cy="3680331"/>
          </a:xfrm>
        </p:spPr>
        <p:txBody>
          <a:bodyPr anchor="b"/>
          <a:lstStyle>
            <a:lvl1pPr algn="ctr">
              <a:defRPr sz="924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26035" y="5552308"/>
            <a:ext cx="11556206" cy="2552250"/>
          </a:xfrm>
        </p:spPr>
        <p:txBody>
          <a:bodyPr/>
          <a:lstStyle>
            <a:lvl1pPr marL="0" indent="0" algn="ctr">
              <a:buNone/>
              <a:defRPr sz="3699"/>
            </a:lvl1pPr>
            <a:lvl2pPr marL="704728" indent="0" algn="ctr">
              <a:buNone/>
              <a:defRPr sz="3083"/>
            </a:lvl2pPr>
            <a:lvl3pPr marL="1409456" indent="0" algn="ctr">
              <a:buNone/>
              <a:defRPr sz="2775"/>
            </a:lvl3pPr>
            <a:lvl4pPr marL="2114184" indent="0" algn="ctr">
              <a:buNone/>
              <a:defRPr sz="2466"/>
            </a:lvl4pPr>
            <a:lvl5pPr marL="2818912" indent="0" algn="ctr">
              <a:buNone/>
              <a:defRPr sz="2466"/>
            </a:lvl5pPr>
            <a:lvl6pPr marL="3523640" indent="0" algn="ctr">
              <a:buNone/>
              <a:defRPr sz="2466"/>
            </a:lvl6pPr>
            <a:lvl7pPr marL="4228368" indent="0" algn="ctr">
              <a:buNone/>
              <a:defRPr sz="2466"/>
            </a:lvl7pPr>
            <a:lvl8pPr marL="4933097" indent="0" algn="ctr">
              <a:buNone/>
              <a:defRPr sz="2466"/>
            </a:lvl8pPr>
            <a:lvl9pPr marL="5637825" indent="0" algn="ctr">
              <a:buNone/>
              <a:defRPr sz="2466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C838E-1F95-4647-BF0B-95A4A3384DCB}" type="datetimeFigureOut">
              <a:rPr lang="en-US" smtClean="0"/>
              <a:t>7/24/2025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544BA-1658-432E-9897-E23A9D2012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2727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C838E-1F95-4647-BF0B-95A4A3384DCB}" type="datetimeFigureOut">
              <a:rPr lang="en-US" smtClean="0"/>
              <a:t>7/24/2025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544BA-1658-432E-9897-E23A9D2012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8838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026548" y="562817"/>
            <a:ext cx="3322409" cy="895857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59320" y="562817"/>
            <a:ext cx="9774624" cy="895857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C838E-1F95-4647-BF0B-95A4A3384DCB}" type="datetimeFigureOut">
              <a:rPr lang="en-US" smtClean="0"/>
              <a:t>7/24/2025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544BA-1658-432E-9897-E23A9D2012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6189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C838E-1F95-4647-BF0B-95A4A3384DCB}" type="datetimeFigureOut">
              <a:rPr lang="en-US" smtClean="0"/>
              <a:t>7/24/2025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544BA-1658-432E-9897-E23A9D2012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8381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1295" y="2635453"/>
            <a:ext cx="13289637" cy="4397309"/>
          </a:xfrm>
        </p:spPr>
        <p:txBody>
          <a:bodyPr anchor="b"/>
          <a:lstStyle>
            <a:lvl1pPr>
              <a:defRPr sz="924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51295" y="7074362"/>
            <a:ext cx="13289637" cy="2312441"/>
          </a:xfrm>
        </p:spPr>
        <p:txBody>
          <a:bodyPr/>
          <a:lstStyle>
            <a:lvl1pPr marL="0" indent="0">
              <a:buNone/>
              <a:defRPr sz="3699">
                <a:solidFill>
                  <a:schemeClr val="tx1">
                    <a:tint val="82000"/>
                  </a:schemeClr>
                </a:solidFill>
              </a:defRPr>
            </a:lvl1pPr>
            <a:lvl2pPr marL="704728" indent="0">
              <a:buNone/>
              <a:defRPr sz="3083">
                <a:solidFill>
                  <a:schemeClr val="tx1">
                    <a:tint val="82000"/>
                  </a:schemeClr>
                </a:solidFill>
              </a:defRPr>
            </a:lvl2pPr>
            <a:lvl3pPr marL="1409456" indent="0">
              <a:buNone/>
              <a:defRPr sz="2775">
                <a:solidFill>
                  <a:schemeClr val="tx1">
                    <a:tint val="82000"/>
                  </a:schemeClr>
                </a:solidFill>
              </a:defRPr>
            </a:lvl3pPr>
            <a:lvl4pPr marL="2114184" indent="0">
              <a:buNone/>
              <a:defRPr sz="2466">
                <a:solidFill>
                  <a:schemeClr val="tx1">
                    <a:tint val="82000"/>
                  </a:schemeClr>
                </a:solidFill>
              </a:defRPr>
            </a:lvl4pPr>
            <a:lvl5pPr marL="2818912" indent="0">
              <a:buNone/>
              <a:defRPr sz="2466">
                <a:solidFill>
                  <a:schemeClr val="tx1">
                    <a:tint val="82000"/>
                  </a:schemeClr>
                </a:solidFill>
              </a:defRPr>
            </a:lvl5pPr>
            <a:lvl6pPr marL="3523640" indent="0">
              <a:buNone/>
              <a:defRPr sz="2466">
                <a:solidFill>
                  <a:schemeClr val="tx1">
                    <a:tint val="82000"/>
                  </a:schemeClr>
                </a:solidFill>
              </a:defRPr>
            </a:lvl6pPr>
            <a:lvl7pPr marL="4228368" indent="0">
              <a:buNone/>
              <a:defRPr sz="2466">
                <a:solidFill>
                  <a:schemeClr val="tx1">
                    <a:tint val="82000"/>
                  </a:schemeClr>
                </a:solidFill>
              </a:defRPr>
            </a:lvl7pPr>
            <a:lvl8pPr marL="4933097" indent="0">
              <a:buNone/>
              <a:defRPr sz="2466">
                <a:solidFill>
                  <a:schemeClr val="tx1">
                    <a:tint val="82000"/>
                  </a:schemeClr>
                </a:solidFill>
              </a:defRPr>
            </a:lvl8pPr>
            <a:lvl9pPr marL="5637825" indent="0">
              <a:buNone/>
              <a:defRPr sz="2466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C838E-1F95-4647-BF0B-95A4A3384DCB}" type="datetimeFigureOut">
              <a:rPr lang="en-US" smtClean="0"/>
              <a:t>7/24/2025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544BA-1658-432E-9897-E23A9D2012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35264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59319" y="2814083"/>
            <a:ext cx="6548517" cy="67073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00439" y="2814083"/>
            <a:ext cx="6548517" cy="67073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C838E-1F95-4647-BF0B-95A4A3384DCB}" type="datetimeFigureOut">
              <a:rPr lang="en-US" smtClean="0"/>
              <a:t>7/24/2025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544BA-1658-432E-9897-E23A9D2012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0316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1326" y="562819"/>
            <a:ext cx="13289637" cy="204327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1327" y="2591404"/>
            <a:ext cx="6518422" cy="1270007"/>
          </a:xfrm>
        </p:spPr>
        <p:txBody>
          <a:bodyPr anchor="b"/>
          <a:lstStyle>
            <a:lvl1pPr marL="0" indent="0">
              <a:buNone/>
              <a:defRPr sz="3699" b="1"/>
            </a:lvl1pPr>
            <a:lvl2pPr marL="704728" indent="0">
              <a:buNone/>
              <a:defRPr sz="3083" b="1"/>
            </a:lvl2pPr>
            <a:lvl3pPr marL="1409456" indent="0">
              <a:buNone/>
              <a:defRPr sz="2775" b="1"/>
            </a:lvl3pPr>
            <a:lvl4pPr marL="2114184" indent="0">
              <a:buNone/>
              <a:defRPr sz="2466" b="1"/>
            </a:lvl4pPr>
            <a:lvl5pPr marL="2818912" indent="0">
              <a:buNone/>
              <a:defRPr sz="2466" b="1"/>
            </a:lvl5pPr>
            <a:lvl6pPr marL="3523640" indent="0">
              <a:buNone/>
              <a:defRPr sz="2466" b="1"/>
            </a:lvl6pPr>
            <a:lvl7pPr marL="4228368" indent="0">
              <a:buNone/>
              <a:defRPr sz="2466" b="1"/>
            </a:lvl7pPr>
            <a:lvl8pPr marL="4933097" indent="0">
              <a:buNone/>
              <a:defRPr sz="2466" b="1"/>
            </a:lvl8pPr>
            <a:lvl9pPr marL="5637825" indent="0">
              <a:buNone/>
              <a:defRPr sz="246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1327" y="3861411"/>
            <a:ext cx="6518422" cy="567955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00440" y="2591404"/>
            <a:ext cx="6550524" cy="1270007"/>
          </a:xfrm>
        </p:spPr>
        <p:txBody>
          <a:bodyPr anchor="b"/>
          <a:lstStyle>
            <a:lvl1pPr marL="0" indent="0">
              <a:buNone/>
              <a:defRPr sz="3699" b="1"/>
            </a:lvl1pPr>
            <a:lvl2pPr marL="704728" indent="0">
              <a:buNone/>
              <a:defRPr sz="3083" b="1"/>
            </a:lvl2pPr>
            <a:lvl3pPr marL="1409456" indent="0">
              <a:buNone/>
              <a:defRPr sz="2775" b="1"/>
            </a:lvl3pPr>
            <a:lvl4pPr marL="2114184" indent="0">
              <a:buNone/>
              <a:defRPr sz="2466" b="1"/>
            </a:lvl4pPr>
            <a:lvl5pPr marL="2818912" indent="0">
              <a:buNone/>
              <a:defRPr sz="2466" b="1"/>
            </a:lvl5pPr>
            <a:lvl6pPr marL="3523640" indent="0">
              <a:buNone/>
              <a:defRPr sz="2466" b="1"/>
            </a:lvl6pPr>
            <a:lvl7pPr marL="4228368" indent="0">
              <a:buNone/>
              <a:defRPr sz="2466" b="1"/>
            </a:lvl7pPr>
            <a:lvl8pPr marL="4933097" indent="0">
              <a:buNone/>
              <a:defRPr sz="2466" b="1"/>
            </a:lvl8pPr>
            <a:lvl9pPr marL="5637825" indent="0">
              <a:buNone/>
              <a:defRPr sz="246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00440" y="3861411"/>
            <a:ext cx="6550524" cy="567955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C838E-1F95-4647-BF0B-95A4A3384DCB}" type="datetimeFigureOut">
              <a:rPr lang="en-US" smtClean="0"/>
              <a:t>7/24/2025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544BA-1658-432E-9897-E23A9D2012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6935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C838E-1F95-4647-BF0B-95A4A3384DCB}" type="datetimeFigureOut">
              <a:rPr lang="en-US" smtClean="0"/>
              <a:t>7/24/2025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544BA-1658-432E-9897-E23A9D2012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0422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C838E-1F95-4647-BF0B-95A4A3384DCB}" type="datetimeFigureOut">
              <a:rPr lang="en-US" smtClean="0"/>
              <a:t>7/24/2025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544BA-1658-432E-9897-E23A9D2012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5890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1326" y="704744"/>
            <a:ext cx="4969570" cy="2466605"/>
          </a:xfrm>
        </p:spPr>
        <p:txBody>
          <a:bodyPr anchor="b"/>
          <a:lstStyle>
            <a:lvl1pPr>
              <a:defRPr sz="4932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50524" y="1522054"/>
            <a:ext cx="7800439" cy="7512377"/>
          </a:xfrm>
        </p:spPr>
        <p:txBody>
          <a:bodyPr/>
          <a:lstStyle>
            <a:lvl1pPr>
              <a:defRPr sz="4932"/>
            </a:lvl1pPr>
            <a:lvl2pPr>
              <a:defRPr sz="4316"/>
            </a:lvl2pPr>
            <a:lvl3pPr>
              <a:defRPr sz="3699"/>
            </a:lvl3pPr>
            <a:lvl4pPr>
              <a:defRPr sz="3083"/>
            </a:lvl4pPr>
            <a:lvl5pPr>
              <a:defRPr sz="3083"/>
            </a:lvl5pPr>
            <a:lvl6pPr>
              <a:defRPr sz="3083"/>
            </a:lvl6pPr>
            <a:lvl7pPr>
              <a:defRPr sz="3083"/>
            </a:lvl7pPr>
            <a:lvl8pPr>
              <a:defRPr sz="3083"/>
            </a:lvl8pPr>
            <a:lvl9pPr>
              <a:defRPr sz="308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1326" y="3171349"/>
            <a:ext cx="4969570" cy="5875316"/>
          </a:xfrm>
        </p:spPr>
        <p:txBody>
          <a:bodyPr/>
          <a:lstStyle>
            <a:lvl1pPr marL="0" indent="0">
              <a:buNone/>
              <a:defRPr sz="2466"/>
            </a:lvl1pPr>
            <a:lvl2pPr marL="704728" indent="0">
              <a:buNone/>
              <a:defRPr sz="2158"/>
            </a:lvl2pPr>
            <a:lvl3pPr marL="1409456" indent="0">
              <a:buNone/>
              <a:defRPr sz="1850"/>
            </a:lvl3pPr>
            <a:lvl4pPr marL="2114184" indent="0">
              <a:buNone/>
              <a:defRPr sz="1541"/>
            </a:lvl4pPr>
            <a:lvl5pPr marL="2818912" indent="0">
              <a:buNone/>
              <a:defRPr sz="1541"/>
            </a:lvl5pPr>
            <a:lvl6pPr marL="3523640" indent="0">
              <a:buNone/>
              <a:defRPr sz="1541"/>
            </a:lvl6pPr>
            <a:lvl7pPr marL="4228368" indent="0">
              <a:buNone/>
              <a:defRPr sz="1541"/>
            </a:lvl7pPr>
            <a:lvl8pPr marL="4933097" indent="0">
              <a:buNone/>
              <a:defRPr sz="1541"/>
            </a:lvl8pPr>
            <a:lvl9pPr marL="5637825" indent="0">
              <a:buNone/>
              <a:defRPr sz="154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C838E-1F95-4647-BF0B-95A4A3384DCB}" type="datetimeFigureOut">
              <a:rPr lang="en-US" smtClean="0"/>
              <a:t>7/24/2025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544BA-1658-432E-9897-E23A9D2012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4680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1326" y="704744"/>
            <a:ext cx="4969570" cy="2466605"/>
          </a:xfrm>
        </p:spPr>
        <p:txBody>
          <a:bodyPr anchor="b"/>
          <a:lstStyle>
            <a:lvl1pPr>
              <a:defRPr sz="4932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50524" y="1522054"/>
            <a:ext cx="7800439" cy="7512377"/>
          </a:xfrm>
        </p:spPr>
        <p:txBody>
          <a:bodyPr anchor="t"/>
          <a:lstStyle>
            <a:lvl1pPr marL="0" indent="0">
              <a:buNone/>
              <a:defRPr sz="4932"/>
            </a:lvl1pPr>
            <a:lvl2pPr marL="704728" indent="0">
              <a:buNone/>
              <a:defRPr sz="4316"/>
            </a:lvl2pPr>
            <a:lvl3pPr marL="1409456" indent="0">
              <a:buNone/>
              <a:defRPr sz="3699"/>
            </a:lvl3pPr>
            <a:lvl4pPr marL="2114184" indent="0">
              <a:buNone/>
              <a:defRPr sz="3083"/>
            </a:lvl4pPr>
            <a:lvl5pPr marL="2818912" indent="0">
              <a:buNone/>
              <a:defRPr sz="3083"/>
            </a:lvl5pPr>
            <a:lvl6pPr marL="3523640" indent="0">
              <a:buNone/>
              <a:defRPr sz="3083"/>
            </a:lvl6pPr>
            <a:lvl7pPr marL="4228368" indent="0">
              <a:buNone/>
              <a:defRPr sz="3083"/>
            </a:lvl7pPr>
            <a:lvl8pPr marL="4933097" indent="0">
              <a:buNone/>
              <a:defRPr sz="3083"/>
            </a:lvl8pPr>
            <a:lvl9pPr marL="5637825" indent="0">
              <a:buNone/>
              <a:defRPr sz="3083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1326" y="3171349"/>
            <a:ext cx="4969570" cy="5875316"/>
          </a:xfrm>
        </p:spPr>
        <p:txBody>
          <a:bodyPr/>
          <a:lstStyle>
            <a:lvl1pPr marL="0" indent="0">
              <a:buNone/>
              <a:defRPr sz="2466"/>
            </a:lvl1pPr>
            <a:lvl2pPr marL="704728" indent="0">
              <a:buNone/>
              <a:defRPr sz="2158"/>
            </a:lvl2pPr>
            <a:lvl3pPr marL="1409456" indent="0">
              <a:buNone/>
              <a:defRPr sz="1850"/>
            </a:lvl3pPr>
            <a:lvl4pPr marL="2114184" indent="0">
              <a:buNone/>
              <a:defRPr sz="1541"/>
            </a:lvl4pPr>
            <a:lvl5pPr marL="2818912" indent="0">
              <a:buNone/>
              <a:defRPr sz="1541"/>
            </a:lvl5pPr>
            <a:lvl6pPr marL="3523640" indent="0">
              <a:buNone/>
              <a:defRPr sz="1541"/>
            </a:lvl6pPr>
            <a:lvl7pPr marL="4228368" indent="0">
              <a:buNone/>
              <a:defRPr sz="1541"/>
            </a:lvl7pPr>
            <a:lvl8pPr marL="4933097" indent="0">
              <a:buNone/>
              <a:defRPr sz="1541"/>
            </a:lvl8pPr>
            <a:lvl9pPr marL="5637825" indent="0">
              <a:buNone/>
              <a:defRPr sz="154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C838E-1F95-4647-BF0B-95A4A3384DCB}" type="datetimeFigureOut">
              <a:rPr lang="en-US" smtClean="0"/>
              <a:t>7/24/2025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544BA-1658-432E-9897-E23A9D2012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062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59319" y="562819"/>
            <a:ext cx="13289637" cy="20432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59319" y="2814083"/>
            <a:ext cx="13289637" cy="67073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59319" y="9797904"/>
            <a:ext cx="3466862" cy="5628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5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43C838E-1F95-4647-BF0B-95A4A3384DCB}" type="datetimeFigureOut">
              <a:rPr lang="en-US" smtClean="0"/>
              <a:t>7/24/2025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03991" y="9797904"/>
            <a:ext cx="5200293" cy="5628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5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82094" y="9797904"/>
            <a:ext cx="3466862" cy="5628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5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D7544BA-1658-432E-9897-E23A9D2012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2205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409456" rtl="0" eaLnBrk="1" latinLnBrk="0" hangingPunct="1">
        <a:lnSpc>
          <a:spcPct val="90000"/>
        </a:lnSpc>
        <a:spcBef>
          <a:spcPct val="0"/>
        </a:spcBef>
        <a:buNone/>
        <a:defRPr sz="6782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52364" indent="-352364" algn="l" defTabSz="1409456" rtl="0" eaLnBrk="1" latinLnBrk="0" hangingPunct="1">
        <a:lnSpc>
          <a:spcPct val="90000"/>
        </a:lnSpc>
        <a:spcBef>
          <a:spcPts val="1541"/>
        </a:spcBef>
        <a:buFont typeface="Arial" panose="020B0604020202020204" pitchFamily="34" charset="0"/>
        <a:buChar char="•"/>
        <a:defRPr sz="4316" kern="1200">
          <a:solidFill>
            <a:schemeClr val="tx1"/>
          </a:solidFill>
          <a:latin typeface="+mn-lt"/>
          <a:ea typeface="+mn-ea"/>
          <a:cs typeface="+mn-cs"/>
        </a:defRPr>
      </a:lvl1pPr>
      <a:lvl2pPr marL="1057092" indent="-352364" algn="l" defTabSz="1409456" rtl="0" eaLnBrk="1" latinLnBrk="0" hangingPunct="1">
        <a:lnSpc>
          <a:spcPct val="90000"/>
        </a:lnSpc>
        <a:spcBef>
          <a:spcPts val="771"/>
        </a:spcBef>
        <a:buFont typeface="Arial" panose="020B0604020202020204" pitchFamily="34" charset="0"/>
        <a:buChar char="•"/>
        <a:defRPr sz="3699" kern="1200">
          <a:solidFill>
            <a:schemeClr val="tx1"/>
          </a:solidFill>
          <a:latin typeface="+mn-lt"/>
          <a:ea typeface="+mn-ea"/>
          <a:cs typeface="+mn-cs"/>
        </a:defRPr>
      </a:lvl2pPr>
      <a:lvl3pPr marL="1761820" indent="-352364" algn="l" defTabSz="1409456" rtl="0" eaLnBrk="1" latinLnBrk="0" hangingPunct="1">
        <a:lnSpc>
          <a:spcPct val="90000"/>
        </a:lnSpc>
        <a:spcBef>
          <a:spcPts val="771"/>
        </a:spcBef>
        <a:buFont typeface="Arial" panose="020B0604020202020204" pitchFamily="34" charset="0"/>
        <a:buChar char="•"/>
        <a:defRPr sz="3083" kern="1200">
          <a:solidFill>
            <a:schemeClr val="tx1"/>
          </a:solidFill>
          <a:latin typeface="+mn-lt"/>
          <a:ea typeface="+mn-ea"/>
          <a:cs typeface="+mn-cs"/>
        </a:defRPr>
      </a:lvl3pPr>
      <a:lvl4pPr marL="2466548" indent="-352364" algn="l" defTabSz="1409456" rtl="0" eaLnBrk="1" latinLnBrk="0" hangingPunct="1">
        <a:lnSpc>
          <a:spcPct val="90000"/>
        </a:lnSpc>
        <a:spcBef>
          <a:spcPts val="771"/>
        </a:spcBef>
        <a:buFont typeface="Arial" panose="020B0604020202020204" pitchFamily="34" charset="0"/>
        <a:buChar char="•"/>
        <a:defRPr sz="2775" kern="1200">
          <a:solidFill>
            <a:schemeClr val="tx1"/>
          </a:solidFill>
          <a:latin typeface="+mn-lt"/>
          <a:ea typeface="+mn-ea"/>
          <a:cs typeface="+mn-cs"/>
        </a:defRPr>
      </a:lvl4pPr>
      <a:lvl5pPr marL="3171276" indent="-352364" algn="l" defTabSz="1409456" rtl="0" eaLnBrk="1" latinLnBrk="0" hangingPunct="1">
        <a:lnSpc>
          <a:spcPct val="90000"/>
        </a:lnSpc>
        <a:spcBef>
          <a:spcPts val="771"/>
        </a:spcBef>
        <a:buFont typeface="Arial" panose="020B0604020202020204" pitchFamily="34" charset="0"/>
        <a:buChar char="•"/>
        <a:defRPr sz="2775" kern="1200">
          <a:solidFill>
            <a:schemeClr val="tx1"/>
          </a:solidFill>
          <a:latin typeface="+mn-lt"/>
          <a:ea typeface="+mn-ea"/>
          <a:cs typeface="+mn-cs"/>
        </a:defRPr>
      </a:lvl5pPr>
      <a:lvl6pPr marL="3876004" indent="-352364" algn="l" defTabSz="1409456" rtl="0" eaLnBrk="1" latinLnBrk="0" hangingPunct="1">
        <a:lnSpc>
          <a:spcPct val="90000"/>
        </a:lnSpc>
        <a:spcBef>
          <a:spcPts val="771"/>
        </a:spcBef>
        <a:buFont typeface="Arial" panose="020B0604020202020204" pitchFamily="34" charset="0"/>
        <a:buChar char="•"/>
        <a:defRPr sz="2775" kern="1200">
          <a:solidFill>
            <a:schemeClr val="tx1"/>
          </a:solidFill>
          <a:latin typeface="+mn-lt"/>
          <a:ea typeface="+mn-ea"/>
          <a:cs typeface="+mn-cs"/>
        </a:defRPr>
      </a:lvl6pPr>
      <a:lvl7pPr marL="4580733" indent="-352364" algn="l" defTabSz="1409456" rtl="0" eaLnBrk="1" latinLnBrk="0" hangingPunct="1">
        <a:lnSpc>
          <a:spcPct val="90000"/>
        </a:lnSpc>
        <a:spcBef>
          <a:spcPts val="771"/>
        </a:spcBef>
        <a:buFont typeface="Arial" panose="020B0604020202020204" pitchFamily="34" charset="0"/>
        <a:buChar char="•"/>
        <a:defRPr sz="2775" kern="1200">
          <a:solidFill>
            <a:schemeClr val="tx1"/>
          </a:solidFill>
          <a:latin typeface="+mn-lt"/>
          <a:ea typeface="+mn-ea"/>
          <a:cs typeface="+mn-cs"/>
        </a:defRPr>
      </a:lvl7pPr>
      <a:lvl8pPr marL="5285461" indent="-352364" algn="l" defTabSz="1409456" rtl="0" eaLnBrk="1" latinLnBrk="0" hangingPunct="1">
        <a:lnSpc>
          <a:spcPct val="90000"/>
        </a:lnSpc>
        <a:spcBef>
          <a:spcPts val="771"/>
        </a:spcBef>
        <a:buFont typeface="Arial" panose="020B0604020202020204" pitchFamily="34" charset="0"/>
        <a:buChar char="•"/>
        <a:defRPr sz="2775" kern="1200">
          <a:solidFill>
            <a:schemeClr val="tx1"/>
          </a:solidFill>
          <a:latin typeface="+mn-lt"/>
          <a:ea typeface="+mn-ea"/>
          <a:cs typeface="+mn-cs"/>
        </a:defRPr>
      </a:lvl8pPr>
      <a:lvl9pPr marL="5990189" indent="-352364" algn="l" defTabSz="1409456" rtl="0" eaLnBrk="1" latinLnBrk="0" hangingPunct="1">
        <a:lnSpc>
          <a:spcPct val="90000"/>
        </a:lnSpc>
        <a:spcBef>
          <a:spcPts val="771"/>
        </a:spcBef>
        <a:buFont typeface="Arial" panose="020B0604020202020204" pitchFamily="34" charset="0"/>
        <a:buChar char="•"/>
        <a:defRPr sz="277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409456" rtl="0" eaLnBrk="1" latinLnBrk="0" hangingPunct="1">
        <a:defRPr sz="2775" kern="1200">
          <a:solidFill>
            <a:schemeClr val="tx1"/>
          </a:solidFill>
          <a:latin typeface="+mn-lt"/>
          <a:ea typeface="+mn-ea"/>
          <a:cs typeface="+mn-cs"/>
        </a:defRPr>
      </a:lvl1pPr>
      <a:lvl2pPr marL="704728" algn="l" defTabSz="1409456" rtl="0" eaLnBrk="1" latinLnBrk="0" hangingPunct="1">
        <a:defRPr sz="2775" kern="1200">
          <a:solidFill>
            <a:schemeClr val="tx1"/>
          </a:solidFill>
          <a:latin typeface="+mn-lt"/>
          <a:ea typeface="+mn-ea"/>
          <a:cs typeface="+mn-cs"/>
        </a:defRPr>
      </a:lvl2pPr>
      <a:lvl3pPr marL="1409456" algn="l" defTabSz="1409456" rtl="0" eaLnBrk="1" latinLnBrk="0" hangingPunct="1">
        <a:defRPr sz="2775" kern="1200">
          <a:solidFill>
            <a:schemeClr val="tx1"/>
          </a:solidFill>
          <a:latin typeface="+mn-lt"/>
          <a:ea typeface="+mn-ea"/>
          <a:cs typeface="+mn-cs"/>
        </a:defRPr>
      </a:lvl3pPr>
      <a:lvl4pPr marL="2114184" algn="l" defTabSz="1409456" rtl="0" eaLnBrk="1" latinLnBrk="0" hangingPunct="1">
        <a:defRPr sz="2775" kern="1200">
          <a:solidFill>
            <a:schemeClr val="tx1"/>
          </a:solidFill>
          <a:latin typeface="+mn-lt"/>
          <a:ea typeface="+mn-ea"/>
          <a:cs typeface="+mn-cs"/>
        </a:defRPr>
      </a:lvl4pPr>
      <a:lvl5pPr marL="2818912" algn="l" defTabSz="1409456" rtl="0" eaLnBrk="1" latinLnBrk="0" hangingPunct="1">
        <a:defRPr sz="2775" kern="1200">
          <a:solidFill>
            <a:schemeClr val="tx1"/>
          </a:solidFill>
          <a:latin typeface="+mn-lt"/>
          <a:ea typeface="+mn-ea"/>
          <a:cs typeface="+mn-cs"/>
        </a:defRPr>
      </a:lvl5pPr>
      <a:lvl6pPr marL="3523640" algn="l" defTabSz="1409456" rtl="0" eaLnBrk="1" latinLnBrk="0" hangingPunct="1">
        <a:defRPr sz="2775" kern="1200">
          <a:solidFill>
            <a:schemeClr val="tx1"/>
          </a:solidFill>
          <a:latin typeface="+mn-lt"/>
          <a:ea typeface="+mn-ea"/>
          <a:cs typeface="+mn-cs"/>
        </a:defRPr>
      </a:lvl6pPr>
      <a:lvl7pPr marL="4228368" algn="l" defTabSz="1409456" rtl="0" eaLnBrk="1" latinLnBrk="0" hangingPunct="1">
        <a:defRPr sz="2775" kern="1200">
          <a:solidFill>
            <a:schemeClr val="tx1"/>
          </a:solidFill>
          <a:latin typeface="+mn-lt"/>
          <a:ea typeface="+mn-ea"/>
          <a:cs typeface="+mn-cs"/>
        </a:defRPr>
      </a:lvl7pPr>
      <a:lvl8pPr marL="4933097" algn="l" defTabSz="1409456" rtl="0" eaLnBrk="1" latinLnBrk="0" hangingPunct="1">
        <a:defRPr sz="2775" kern="1200">
          <a:solidFill>
            <a:schemeClr val="tx1"/>
          </a:solidFill>
          <a:latin typeface="+mn-lt"/>
          <a:ea typeface="+mn-ea"/>
          <a:cs typeface="+mn-cs"/>
        </a:defRPr>
      </a:lvl8pPr>
      <a:lvl9pPr marL="5637825" algn="l" defTabSz="1409456" rtl="0" eaLnBrk="1" latinLnBrk="0" hangingPunct="1">
        <a:defRPr sz="277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map of the earth&#10;&#10;AI-generated content may be incorrect.">
            <a:extLst>
              <a:ext uri="{FF2B5EF4-FFF2-40B4-BE49-F238E27FC236}">
                <a16:creationId xmlns:a16="http://schemas.microsoft.com/office/drawing/2014/main" id="{D03398A6-8AB9-A684-DFB4-9606E95EA6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65" r="33063" b="10943"/>
          <a:stretch>
            <a:fillRect/>
          </a:stretch>
        </p:blipFill>
        <p:spPr>
          <a:xfrm>
            <a:off x="0" y="9526"/>
            <a:ext cx="1811740" cy="5180851"/>
          </a:xfrm>
          <a:prstGeom prst="rect">
            <a:avLst/>
          </a:prstGeom>
          <a:ln>
            <a:noFill/>
          </a:ln>
        </p:spPr>
      </p:pic>
      <p:pic>
        <p:nvPicPr>
          <p:cNvPr id="5" name="Picture 4" descr="A map of the earth&#10;&#10;AI-generated content may be incorrect.">
            <a:extLst>
              <a:ext uri="{FF2B5EF4-FFF2-40B4-BE49-F238E27FC236}">
                <a16:creationId xmlns:a16="http://schemas.microsoft.com/office/drawing/2014/main" id="{80970196-FF3C-53B1-50CB-F333543E2C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44" t="6665" r="32606" b="10943"/>
          <a:stretch>
            <a:fillRect/>
          </a:stretch>
        </p:blipFill>
        <p:spPr>
          <a:xfrm>
            <a:off x="1806762" y="9527"/>
            <a:ext cx="1452082" cy="5180851"/>
          </a:xfrm>
          <a:prstGeom prst="rect">
            <a:avLst/>
          </a:prstGeom>
          <a:ln>
            <a:noFill/>
          </a:ln>
        </p:spPr>
      </p:pic>
      <p:pic>
        <p:nvPicPr>
          <p:cNvPr id="6" name="Picture 5" descr="A map of a sea&#10;&#10;AI-generated content may be incorrect.">
            <a:extLst>
              <a:ext uri="{FF2B5EF4-FFF2-40B4-BE49-F238E27FC236}">
                <a16:creationId xmlns:a16="http://schemas.microsoft.com/office/drawing/2014/main" id="{EDF90FC4-9436-2664-0484-98C9F69870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73" t="6666" r="32278" b="10942"/>
          <a:stretch>
            <a:fillRect/>
          </a:stretch>
        </p:blipFill>
        <p:spPr>
          <a:xfrm>
            <a:off x="3269455" y="9526"/>
            <a:ext cx="1452082" cy="5180851"/>
          </a:xfrm>
          <a:prstGeom prst="rect">
            <a:avLst/>
          </a:prstGeom>
          <a:ln>
            <a:noFill/>
          </a:ln>
        </p:spPr>
      </p:pic>
      <p:pic>
        <p:nvPicPr>
          <p:cNvPr id="7" name="Picture 6" descr="A map of the earth&#10;&#10;AI-generated content may be incorrect.">
            <a:extLst>
              <a:ext uri="{FF2B5EF4-FFF2-40B4-BE49-F238E27FC236}">
                <a16:creationId xmlns:a16="http://schemas.microsoft.com/office/drawing/2014/main" id="{ECF9D588-6D31-8DC5-260B-E4DB60DF96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03" t="6665" r="31949" b="10943"/>
          <a:stretch>
            <a:fillRect/>
          </a:stretch>
        </p:blipFill>
        <p:spPr>
          <a:xfrm>
            <a:off x="4703571" y="9526"/>
            <a:ext cx="1452083" cy="5180851"/>
          </a:xfrm>
          <a:prstGeom prst="rect">
            <a:avLst/>
          </a:prstGeom>
          <a:ln>
            <a:noFill/>
          </a:ln>
        </p:spPr>
      </p:pic>
      <p:pic>
        <p:nvPicPr>
          <p:cNvPr id="8" name="Picture 7" descr="A map of the earth&#10;&#10;AI-generated content may be incorrect.">
            <a:extLst>
              <a:ext uri="{FF2B5EF4-FFF2-40B4-BE49-F238E27FC236}">
                <a16:creationId xmlns:a16="http://schemas.microsoft.com/office/drawing/2014/main" id="{2C3010E9-7B69-1038-DBD3-B39BC18D38A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31" t="6666" r="31620" b="10942"/>
          <a:stretch>
            <a:fillRect/>
          </a:stretch>
        </p:blipFill>
        <p:spPr>
          <a:xfrm>
            <a:off x="6137688" y="9526"/>
            <a:ext cx="1452083" cy="5180851"/>
          </a:xfrm>
          <a:prstGeom prst="rect">
            <a:avLst/>
          </a:prstGeom>
          <a:ln>
            <a:noFill/>
          </a:ln>
        </p:spPr>
      </p:pic>
      <p:pic>
        <p:nvPicPr>
          <p:cNvPr id="9" name="Picture 8" descr="A map of the earth&#10;&#10;AI-generated content may be incorrect.">
            <a:extLst>
              <a:ext uri="{FF2B5EF4-FFF2-40B4-BE49-F238E27FC236}">
                <a16:creationId xmlns:a16="http://schemas.microsoft.com/office/drawing/2014/main" id="{9E1483DC-5E19-8A30-EAC2-1FC4AD2DD4B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27" t="6666" r="31423" b="10942"/>
          <a:stretch>
            <a:fillRect/>
          </a:stretch>
        </p:blipFill>
        <p:spPr>
          <a:xfrm>
            <a:off x="7549169" y="9526"/>
            <a:ext cx="1452084" cy="5180851"/>
          </a:xfrm>
          <a:prstGeom prst="rect">
            <a:avLst/>
          </a:prstGeom>
          <a:ln>
            <a:noFill/>
          </a:ln>
        </p:spPr>
      </p:pic>
      <p:pic>
        <p:nvPicPr>
          <p:cNvPr id="10" name="Picture 9" descr="A map of the earth&#10;&#10;AI-generated content may be incorrect.">
            <a:extLst>
              <a:ext uri="{FF2B5EF4-FFF2-40B4-BE49-F238E27FC236}">
                <a16:creationId xmlns:a16="http://schemas.microsoft.com/office/drawing/2014/main" id="{E61B74A3-E2C7-CB97-6682-2FAD4E8ED37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23" t="6666" r="31728" b="10942"/>
          <a:stretch>
            <a:fillRect/>
          </a:stretch>
        </p:blipFill>
        <p:spPr>
          <a:xfrm>
            <a:off x="8967651" y="9526"/>
            <a:ext cx="1452084" cy="5180851"/>
          </a:xfrm>
          <a:prstGeom prst="rect">
            <a:avLst/>
          </a:prstGeom>
          <a:ln>
            <a:noFill/>
          </a:ln>
        </p:spPr>
      </p:pic>
      <p:pic>
        <p:nvPicPr>
          <p:cNvPr id="11" name="Picture 10" descr="A map of the earth&#10;&#10;AI-generated content may be incorrect.">
            <a:extLst>
              <a:ext uri="{FF2B5EF4-FFF2-40B4-BE49-F238E27FC236}">
                <a16:creationId xmlns:a16="http://schemas.microsoft.com/office/drawing/2014/main" id="{A87610B5-A53E-48A8-E2C9-634BC918FC9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42" t="6666" r="32708" b="10942"/>
          <a:stretch>
            <a:fillRect/>
          </a:stretch>
        </p:blipFill>
        <p:spPr>
          <a:xfrm>
            <a:off x="10371636" y="9526"/>
            <a:ext cx="1452084" cy="5180851"/>
          </a:xfrm>
          <a:prstGeom prst="rect">
            <a:avLst/>
          </a:prstGeom>
          <a:ln>
            <a:noFill/>
          </a:ln>
        </p:spPr>
      </p:pic>
      <p:pic>
        <p:nvPicPr>
          <p:cNvPr id="12" name="Picture 11" descr="A map of the earth&#10;&#10;AI-generated content may be incorrect.">
            <a:extLst>
              <a:ext uri="{FF2B5EF4-FFF2-40B4-BE49-F238E27FC236}">
                <a16:creationId xmlns:a16="http://schemas.microsoft.com/office/drawing/2014/main" id="{A94CE932-3C2F-4458-FC44-419A4C8C8A4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55" t="6657" r="32796" b="10951"/>
          <a:stretch>
            <a:fillRect/>
          </a:stretch>
        </p:blipFill>
        <p:spPr>
          <a:xfrm>
            <a:off x="11804382" y="9526"/>
            <a:ext cx="1452084" cy="5180851"/>
          </a:xfrm>
          <a:prstGeom prst="rect">
            <a:avLst/>
          </a:prstGeom>
          <a:ln>
            <a:noFill/>
          </a:ln>
        </p:spPr>
      </p:pic>
      <p:pic>
        <p:nvPicPr>
          <p:cNvPr id="13" name="Picture 12" descr="A map of the earth&#10;&#10;AI-generated content may be incorrect.">
            <a:extLst>
              <a:ext uri="{FF2B5EF4-FFF2-40B4-BE49-F238E27FC236}">
                <a16:creationId xmlns:a16="http://schemas.microsoft.com/office/drawing/2014/main" id="{47B76CA2-C742-B864-769A-A2BED86D8E5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42" t="6666" r="7141" b="10942"/>
          <a:stretch>
            <a:fillRect/>
          </a:stretch>
        </p:blipFill>
        <p:spPr>
          <a:xfrm>
            <a:off x="13265702" y="9526"/>
            <a:ext cx="2144115" cy="5180851"/>
          </a:xfrm>
          <a:prstGeom prst="rect">
            <a:avLst/>
          </a:prstGeom>
          <a:ln>
            <a:noFill/>
          </a:ln>
        </p:spPr>
      </p:pic>
      <p:pic>
        <p:nvPicPr>
          <p:cNvPr id="14" name="Picture 13" descr="A map of the earth&#10;&#10;AI-generated content may be incorrect.">
            <a:extLst>
              <a:ext uri="{FF2B5EF4-FFF2-40B4-BE49-F238E27FC236}">
                <a16:creationId xmlns:a16="http://schemas.microsoft.com/office/drawing/2014/main" id="{C3B9EC2A-417A-BFF6-9358-716112289D0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39" r="33063" b="8487"/>
          <a:stretch>
            <a:fillRect/>
          </a:stretch>
        </p:blipFill>
        <p:spPr>
          <a:xfrm>
            <a:off x="0" y="5210439"/>
            <a:ext cx="1811740" cy="5355771"/>
          </a:xfrm>
          <a:prstGeom prst="rect">
            <a:avLst/>
          </a:prstGeom>
          <a:ln>
            <a:noFill/>
          </a:ln>
        </p:spPr>
      </p:pic>
      <p:pic>
        <p:nvPicPr>
          <p:cNvPr id="15" name="Picture 14" descr="A blue and white map with red lines&#10;&#10;AI-generated content may be incorrect.">
            <a:extLst>
              <a:ext uri="{FF2B5EF4-FFF2-40B4-BE49-F238E27FC236}">
                <a16:creationId xmlns:a16="http://schemas.microsoft.com/office/drawing/2014/main" id="{F0F339DC-2B16-8F85-1D75-430AFB5D4E4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41" t="6339" r="32538" b="8487"/>
          <a:stretch>
            <a:fillRect/>
          </a:stretch>
        </p:blipFill>
        <p:spPr>
          <a:xfrm>
            <a:off x="1806762" y="5210439"/>
            <a:ext cx="1448622" cy="5355771"/>
          </a:xfrm>
          <a:prstGeom prst="rect">
            <a:avLst/>
          </a:prstGeom>
          <a:ln>
            <a:noFill/>
          </a:ln>
        </p:spPr>
      </p:pic>
      <p:pic>
        <p:nvPicPr>
          <p:cNvPr id="16" name="Picture 15" descr="A blue and white map with red lines&#10;&#10;AI-generated content may be incorrect.">
            <a:extLst>
              <a:ext uri="{FF2B5EF4-FFF2-40B4-BE49-F238E27FC236}">
                <a16:creationId xmlns:a16="http://schemas.microsoft.com/office/drawing/2014/main" id="{EED41156-C226-AFA5-FAFB-07F43E7A4DD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03" t="6339" r="31949" b="8487"/>
          <a:stretch>
            <a:fillRect/>
          </a:stretch>
        </p:blipFill>
        <p:spPr>
          <a:xfrm>
            <a:off x="3269455" y="5210439"/>
            <a:ext cx="1452082" cy="5355771"/>
          </a:xfrm>
          <a:prstGeom prst="rect">
            <a:avLst/>
          </a:prstGeom>
          <a:ln>
            <a:noFill/>
          </a:ln>
        </p:spPr>
      </p:pic>
      <p:pic>
        <p:nvPicPr>
          <p:cNvPr id="17" name="Picture 16" descr="A map of the earth&#10;&#10;AI-generated content may be incorrect.">
            <a:extLst>
              <a:ext uri="{FF2B5EF4-FFF2-40B4-BE49-F238E27FC236}">
                <a16:creationId xmlns:a16="http://schemas.microsoft.com/office/drawing/2014/main" id="{EC1F1E35-E1F9-7437-4D68-B64AFBA237A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02" t="6339" r="33063" b="8487"/>
          <a:stretch>
            <a:fillRect/>
          </a:stretch>
        </p:blipFill>
        <p:spPr>
          <a:xfrm>
            <a:off x="4703571" y="5210439"/>
            <a:ext cx="1421925" cy="5355771"/>
          </a:xfrm>
          <a:prstGeom prst="rect">
            <a:avLst/>
          </a:prstGeom>
          <a:ln>
            <a:noFill/>
          </a:ln>
        </p:spPr>
      </p:pic>
      <p:pic>
        <p:nvPicPr>
          <p:cNvPr id="18" name="Picture 17" descr="A map of the earth&#10;&#10;AI-generated content may be incorrect.">
            <a:extLst>
              <a:ext uri="{FF2B5EF4-FFF2-40B4-BE49-F238E27FC236}">
                <a16:creationId xmlns:a16="http://schemas.microsoft.com/office/drawing/2014/main" id="{7F9CA7B0-C807-E9EC-8E26-6194EDCB416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12" t="6202" r="31423" b="8624"/>
          <a:stretch>
            <a:fillRect/>
          </a:stretch>
        </p:blipFill>
        <p:spPr>
          <a:xfrm>
            <a:off x="6107530" y="5210439"/>
            <a:ext cx="1482240" cy="5355771"/>
          </a:xfrm>
          <a:prstGeom prst="rect">
            <a:avLst/>
          </a:prstGeom>
          <a:ln>
            <a:noFill/>
          </a:ln>
        </p:spPr>
      </p:pic>
      <p:pic>
        <p:nvPicPr>
          <p:cNvPr id="19" name="Picture 18" descr="A map of the earth&#10;&#10;AI-generated content may be incorrect.">
            <a:extLst>
              <a:ext uri="{FF2B5EF4-FFF2-40B4-BE49-F238E27FC236}">
                <a16:creationId xmlns:a16="http://schemas.microsoft.com/office/drawing/2014/main" id="{B56291A3-31A0-EF4A-4331-072A42B4CBB7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67" t="6017" r="31684" b="8809"/>
          <a:stretch>
            <a:fillRect/>
          </a:stretch>
        </p:blipFill>
        <p:spPr>
          <a:xfrm>
            <a:off x="7549169" y="5196654"/>
            <a:ext cx="1452084" cy="5355771"/>
          </a:xfrm>
          <a:prstGeom prst="rect">
            <a:avLst/>
          </a:prstGeom>
          <a:ln>
            <a:noFill/>
          </a:ln>
        </p:spPr>
      </p:pic>
      <p:pic>
        <p:nvPicPr>
          <p:cNvPr id="20" name="Picture 19" descr="A diagram of a sea&#10;&#10;AI-generated content may be incorrect.">
            <a:extLst>
              <a:ext uri="{FF2B5EF4-FFF2-40B4-BE49-F238E27FC236}">
                <a16:creationId xmlns:a16="http://schemas.microsoft.com/office/drawing/2014/main" id="{809ADD99-80DA-6345-5054-D4F9BA300A5D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89" t="5831" r="31762" b="8995"/>
          <a:stretch>
            <a:fillRect/>
          </a:stretch>
        </p:blipFill>
        <p:spPr>
          <a:xfrm>
            <a:off x="8967651" y="5187464"/>
            <a:ext cx="1452084" cy="5355771"/>
          </a:xfrm>
          <a:prstGeom prst="rect">
            <a:avLst/>
          </a:prstGeom>
          <a:ln>
            <a:noFill/>
          </a:ln>
        </p:spPr>
      </p:pic>
      <p:pic>
        <p:nvPicPr>
          <p:cNvPr id="21" name="Picture 20" descr="A diagram of a soil sample&#10;&#10;AI-generated content may be incorrect.">
            <a:extLst>
              <a:ext uri="{FF2B5EF4-FFF2-40B4-BE49-F238E27FC236}">
                <a16:creationId xmlns:a16="http://schemas.microsoft.com/office/drawing/2014/main" id="{3ED8883D-BF55-E32D-1DA9-9C49DE626AAA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03" t="5646" r="32448" b="9181"/>
          <a:stretch>
            <a:fillRect/>
          </a:stretch>
        </p:blipFill>
        <p:spPr>
          <a:xfrm>
            <a:off x="10371636" y="5173679"/>
            <a:ext cx="1452084" cy="5355771"/>
          </a:xfrm>
          <a:prstGeom prst="rect">
            <a:avLst/>
          </a:prstGeom>
          <a:ln>
            <a:noFill/>
          </a:ln>
        </p:spPr>
      </p:pic>
      <p:pic>
        <p:nvPicPr>
          <p:cNvPr id="22" name="Picture 21" descr="A diagram of a chart&#10;&#10;AI-generated content may be incorrect.">
            <a:extLst>
              <a:ext uri="{FF2B5EF4-FFF2-40B4-BE49-F238E27FC236}">
                <a16:creationId xmlns:a16="http://schemas.microsoft.com/office/drawing/2014/main" id="{17D3BF66-F2DB-6D0A-4F15-1E8DEADA4D7F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42" t="5831" r="32709" b="8995"/>
          <a:stretch>
            <a:fillRect/>
          </a:stretch>
        </p:blipFill>
        <p:spPr>
          <a:xfrm>
            <a:off x="11804382" y="5192059"/>
            <a:ext cx="1452084" cy="5355771"/>
          </a:xfrm>
          <a:prstGeom prst="rect">
            <a:avLst/>
          </a:prstGeom>
          <a:ln>
            <a:noFill/>
          </a:ln>
        </p:spPr>
      </p:pic>
      <p:pic>
        <p:nvPicPr>
          <p:cNvPr id="23" name="Picture 22" descr="A diagram of a sea&#10;&#10;AI-generated content may be incorrect.">
            <a:extLst>
              <a:ext uri="{FF2B5EF4-FFF2-40B4-BE49-F238E27FC236}">
                <a16:creationId xmlns:a16="http://schemas.microsoft.com/office/drawing/2014/main" id="{1EDAD6D9-47E0-9A0A-364B-14C06A77EC51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42" t="5831" r="7141" b="8995"/>
          <a:stretch>
            <a:fillRect/>
          </a:stretch>
        </p:blipFill>
        <p:spPr>
          <a:xfrm>
            <a:off x="13265702" y="5192059"/>
            <a:ext cx="2144115" cy="5355771"/>
          </a:xfrm>
          <a:prstGeom prst="rect">
            <a:avLst/>
          </a:prstGeom>
          <a:ln>
            <a:noFill/>
          </a:ln>
        </p:spPr>
      </p:pic>
      <p:sp>
        <p:nvSpPr>
          <p:cNvPr id="24" name="Oval 23">
            <a:extLst>
              <a:ext uri="{FF2B5EF4-FFF2-40B4-BE49-F238E27FC236}">
                <a16:creationId xmlns:a16="http://schemas.microsoft.com/office/drawing/2014/main" id="{739EF72D-594F-367D-BA7D-3E3FE4180506}"/>
              </a:ext>
            </a:extLst>
          </p:cNvPr>
          <p:cNvSpPr/>
          <p:nvPr/>
        </p:nvSpPr>
        <p:spPr>
          <a:xfrm rot="20039266">
            <a:off x="7831754" y="3060999"/>
            <a:ext cx="1061585" cy="654974"/>
          </a:xfrm>
          <a:prstGeom prst="ellipse">
            <a:avLst/>
          </a:prstGeom>
          <a:noFill/>
          <a:ln w="38100">
            <a:solidFill>
              <a:srgbClr val="FF00FF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D8ECC37-C356-0186-D8E4-FE3E2CD3A4A2}"/>
              </a:ext>
            </a:extLst>
          </p:cNvPr>
          <p:cNvSpPr/>
          <p:nvPr/>
        </p:nvSpPr>
        <p:spPr>
          <a:xfrm>
            <a:off x="-1" y="5031497"/>
            <a:ext cx="390612" cy="2540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993FADF-DAA4-2C7C-2413-4D98C1A0F32E}"/>
              </a:ext>
            </a:extLst>
          </p:cNvPr>
          <p:cNvSpPr txBox="1"/>
          <p:nvPr/>
        </p:nvSpPr>
        <p:spPr>
          <a:xfrm>
            <a:off x="25742" y="5011771"/>
            <a:ext cx="46198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50" dirty="0">
                <a:latin typeface="Arial" panose="020B0604020202020204" pitchFamily="34" charset="0"/>
                <a:cs typeface="Arial" panose="020B0604020202020204" pitchFamily="34" charset="0"/>
              </a:rPr>
              <a:t>72°S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F36DC4B-17FB-D175-C4FF-841C283CCF0D}"/>
              </a:ext>
            </a:extLst>
          </p:cNvPr>
          <p:cNvSpPr/>
          <p:nvPr/>
        </p:nvSpPr>
        <p:spPr>
          <a:xfrm>
            <a:off x="1626724" y="10417574"/>
            <a:ext cx="12819877" cy="153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D1BF17C-924D-A508-455E-5B3F44707B1A}"/>
              </a:ext>
            </a:extLst>
          </p:cNvPr>
          <p:cNvSpPr txBox="1"/>
          <p:nvPr/>
        </p:nvSpPr>
        <p:spPr>
          <a:xfrm>
            <a:off x="1395986" y="10364659"/>
            <a:ext cx="449162" cy="2385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50" dirty="0">
                <a:latin typeface="Arial" panose="020B0604020202020204" pitchFamily="34" charset="0"/>
                <a:cs typeface="Arial" panose="020B0604020202020204" pitchFamily="34" charset="0"/>
              </a:rPr>
              <a:t>40°E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9AAE125-FDEF-53F5-02F3-2EF82309B429}"/>
              </a:ext>
            </a:extLst>
          </p:cNvPr>
          <p:cNvSpPr txBox="1"/>
          <p:nvPr/>
        </p:nvSpPr>
        <p:spPr>
          <a:xfrm>
            <a:off x="1737477" y="10364659"/>
            <a:ext cx="449162" cy="2385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50" dirty="0">
                <a:latin typeface="Arial" panose="020B0604020202020204" pitchFamily="34" charset="0"/>
                <a:cs typeface="Arial" panose="020B0604020202020204" pitchFamily="34" charset="0"/>
              </a:rPr>
              <a:t>20°E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818A5DE-6294-CC30-F30C-50F58301C758}"/>
              </a:ext>
            </a:extLst>
          </p:cNvPr>
          <p:cNvSpPr txBox="1"/>
          <p:nvPr/>
        </p:nvSpPr>
        <p:spPr>
          <a:xfrm>
            <a:off x="2861257" y="10364659"/>
            <a:ext cx="449162" cy="2385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50" dirty="0">
                <a:latin typeface="Arial" panose="020B0604020202020204" pitchFamily="34" charset="0"/>
                <a:cs typeface="Arial" panose="020B0604020202020204" pitchFamily="34" charset="0"/>
              </a:rPr>
              <a:t>40°E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C8877E5-1BFF-C3BE-5FE3-298D1E4DCB1B}"/>
              </a:ext>
            </a:extLst>
          </p:cNvPr>
          <p:cNvSpPr txBox="1"/>
          <p:nvPr/>
        </p:nvSpPr>
        <p:spPr>
          <a:xfrm>
            <a:off x="3202748" y="10364659"/>
            <a:ext cx="449162" cy="2385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50" dirty="0">
                <a:latin typeface="Arial" panose="020B0604020202020204" pitchFamily="34" charset="0"/>
                <a:cs typeface="Arial" panose="020B0604020202020204" pitchFamily="34" charset="0"/>
              </a:rPr>
              <a:t>20°E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5106520-D6C2-D559-6B11-C207E0EEAAE6}"/>
              </a:ext>
            </a:extLst>
          </p:cNvPr>
          <p:cNvSpPr txBox="1"/>
          <p:nvPr/>
        </p:nvSpPr>
        <p:spPr>
          <a:xfrm>
            <a:off x="4295373" y="10364659"/>
            <a:ext cx="449162" cy="2385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50" dirty="0">
                <a:latin typeface="Arial" panose="020B0604020202020204" pitchFamily="34" charset="0"/>
                <a:cs typeface="Arial" panose="020B0604020202020204" pitchFamily="34" charset="0"/>
              </a:rPr>
              <a:t>40°E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4A47E67-002A-3CE6-6ACA-8CA92359905E}"/>
              </a:ext>
            </a:extLst>
          </p:cNvPr>
          <p:cNvSpPr txBox="1"/>
          <p:nvPr/>
        </p:nvSpPr>
        <p:spPr>
          <a:xfrm>
            <a:off x="4636864" y="10364659"/>
            <a:ext cx="449162" cy="2385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50" dirty="0">
                <a:latin typeface="Arial" panose="020B0604020202020204" pitchFamily="34" charset="0"/>
                <a:cs typeface="Arial" panose="020B0604020202020204" pitchFamily="34" charset="0"/>
              </a:rPr>
              <a:t>20°E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70AE2CD-9F05-E66D-3511-B39A9648C2F9}"/>
              </a:ext>
            </a:extLst>
          </p:cNvPr>
          <p:cNvSpPr txBox="1"/>
          <p:nvPr/>
        </p:nvSpPr>
        <p:spPr>
          <a:xfrm>
            <a:off x="5727775" y="10364659"/>
            <a:ext cx="449162" cy="2385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50" dirty="0">
                <a:latin typeface="Arial" panose="020B0604020202020204" pitchFamily="34" charset="0"/>
                <a:cs typeface="Arial" panose="020B0604020202020204" pitchFamily="34" charset="0"/>
              </a:rPr>
              <a:t>40°E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81CCB1C-D8E1-06B4-F28C-D5BA75686454}"/>
              </a:ext>
            </a:extLst>
          </p:cNvPr>
          <p:cNvSpPr txBox="1"/>
          <p:nvPr/>
        </p:nvSpPr>
        <p:spPr>
          <a:xfrm>
            <a:off x="6069266" y="10364659"/>
            <a:ext cx="449162" cy="2385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50" dirty="0">
                <a:latin typeface="Arial" panose="020B0604020202020204" pitchFamily="34" charset="0"/>
                <a:cs typeface="Arial" panose="020B0604020202020204" pitchFamily="34" charset="0"/>
              </a:rPr>
              <a:t>20°E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EC623E4-49FF-0D1B-E518-7E147E7A57BE}"/>
              </a:ext>
            </a:extLst>
          </p:cNvPr>
          <p:cNvSpPr txBox="1"/>
          <p:nvPr/>
        </p:nvSpPr>
        <p:spPr>
          <a:xfrm>
            <a:off x="7121866" y="10364659"/>
            <a:ext cx="449162" cy="2385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50" dirty="0">
                <a:latin typeface="Arial" panose="020B0604020202020204" pitchFamily="34" charset="0"/>
                <a:cs typeface="Arial" panose="020B0604020202020204" pitchFamily="34" charset="0"/>
              </a:rPr>
              <a:t>40°E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A49F5DC-26FF-7B6D-4A51-C28AF79429B5}"/>
              </a:ext>
            </a:extLst>
          </p:cNvPr>
          <p:cNvSpPr txBox="1"/>
          <p:nvPr/>
        </p:nvSpPr>
        <p:spPr>
          <a:xfrm>
            <a:off x="7463357" y="10364659"/>
            <a:ext cx="449162" cy="2385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50" dirty="0">
                <a:latin typeface="Arial" panose="020B0604020202020204" pitchFamily="34" charset="0"/>
                <a:cs typeface="Arial" panose="020B0604020202020204" pitchFamily="34" charset="0"/>
              </a:rPr>
              <a:t>20°E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3339AC5-A46D-639A-EA2B-453422E4F7DB}"/>
              </a:ext>
            </a:extLst>
          </p:cNvPr>
          <p:cNvSpPr txBox="1"/>
          <p:nvPr/>
        </p:nvSpPr>
        <p:spPr>
          <a:xfrm>
            <a:off x="8563284" y="10364659"/>
            <a:ext cx="449162" cy="2385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50" dirty="0">
                <a:latin typeface="Arial" panose="020B0604020202020204" pitchFamily="34" charset="0"/>
                <a:cs typeface="Arial" panose="020B0604020202020204" pitchFamily="34" charset="0"/>
              </a:rPr>
              <a:t>40°E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E60A626-4626-5EB0-62A0-E102F34F11E1}"/>
              </a:ext>
            </a:extLst>
          </p:cNvPr>
          <p:cNvSpPr txBox="1"/>
          <p:nvPr/>
        </p:nvSpPr>
        <p:spPr>
          <a:xfrm>
            <a:off x="8904775" y="10364659"/>
            <a:ext cx="449162" cy="2385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50" dirty="0">
                <a:latin typeface="Arial" panose="020B0604020202020204" pitchFamily="34" charset="0"/>
                <a:cs typeface="Arial" panose="020B0604020202020204" pitchFamily="34" charset="0"/>
              </a:rPr>
              <a:t>20°E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EA09559-E797-93ED-EDAB-BE8D890EFAF9}"/>
              </a:ext>
            </a:extLst>
          </p:cNvPr>
          <p:cNvSpPr txBox="1"/>
          <p:nvPr/>
        </p:nvSpPr>
        <p:spPr>
          <a:xfrm>
            <a:off x="9997400" y="10364659"/>
            <a:ext cx="449162" cy="2385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50" dirty="0">
                <a:latin typeface="Arial" panose="020B0604020202020204" pitchFamily="34" charset="0"/>
                <a:cs typeface="Arial" panose="020B0604020202020204" pitchFamily="34" charset="0"/>
              </a:rPr>
              <a:t>40°E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A39F7EB-01D9-FBA6-3544-D17825518DFD}"/>
              </a:ext>
            </a:extLst>
          </p:cNvPr>
          <p:cNvSpPr txBox="1"/>
          <p:nvPr/>
        </p:nvSpPr>
        <p:spPr>
          <a:xfrm>
            <a:off x="10338891" y="10364659"/>
            <a:ext cx="449162" cy="2385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50" dirty="0">
                <a:latin typeface="Arial" panose="020B0604020202020204" pitchFamily="34" charset="0"/>
                <a:cs typeface="Arial" panose="020B0604020202020204" pitchFamily="34" charset="0"/>
              </a:rPr>
              <a:t>20°E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67BBAE7-D756-A40D-7E0B-F791457A87F7}"/>
              </a:ext>
            </a:extLst>
          </p:cNvPr>
          <p:cNvSpPr txBox="1"/>
          <p:nvPr/>
        </p:nvSpPr>
        <p:spPr>
          <a:xfrm>
            <a:off x="11429802" y="10364659"/>
            <a:ext cx="449162" cy="2385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50" dirty="0">
                <a:latin typeface="Arial" panose="020B0604020202020204" pitchFamily="34" charset="0"/>
                <a:cs typeface="Arial" panose="020B0604020202020204" pitchFamily="34" charset="0"/>
              </a:rPr>
              <a:t>40°E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6EE4436-6326-94B7-8979-B3A3951EC444}"/>
              </a:ext>
            </a:extLst>
          </p:cNvPr>
          <p:cNvSpPr txBox="1"/>
          <p:nvPr/>
        </p:nvSpPr>
        <p:spPr>
          <a:xfrm>
            <a:off x="11771293" y="10364659"/>
            <a:ext cx="449162" cy="2385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50" dirty="0">
                <a:latin typeface="Arial" panose="020B0604020202020204" pitchFamily="34" charset="0"/>
                <a:cs typeface="Arial" panose="020B0604020202020204" pitchFamily="34" charset="0"/>
              </a:rPr>
              <a:t>20°E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A4829D9-5C07-D820-AF96-7119BA3AA078}"/>
              </a:ext>
            </a:extLst>
          </p:cNvPr>
          <p:cNvSpPr txBox="1"/>
          <p:nvPr/>
        </p:nvSpPr>
        <p:spPr>
          <a:xfrm>
            <a:off x="12895293" y="10364659"/>
            <a:ext cx="449162" cy="2385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50" dirty="0">
                <a:latin typeface="Arial" panose="020B0604020202020204" pitchFamily="34" charset="0"/>
                <a:cs typeface="Arial" panose="020B0604020202020204" pitchFamily="34" charset="0"/>
              </a:rPr>
              <a:t>40°E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C840D00-9A89-4E9C-8094-4FA82C31FC11}"/>
              </a:ext>
            </a:extLst>
          </p:cNvPr>
          <p:cNvSpPr txBox="1"/>
          <p:nvPr/>
        </p:nvSpPr>
        <p:spPr>
          <a:xfrm>
            <a:off x="13236784" y="10364659"/>
            <a:ext cx="449162" cy="2385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50" dirty="0">
                <a:latin typeface="Arial" panose="020B0604020202020204" pitchFamily="34" charset="0"/>
                <a:cs typeface="Arial" panose="020B0604020202020204" pitchFamily="34" charset="0"/>
              </a:rPr>
              <a:t>20°E</a:t>
            </a:r>
          </a:p>
        </p:txBody>
      </p:sp>
    </p:spTree>
    <p:extLst>
      <p:ext uri="{BB962C8B-B14F-4D97-AF65-F5344CB8AC3E}">
        <p14:creationId xmlns:p14="http://schemas.microsoft.com/office/powerpoint/2010/main" val="38130552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</TotalTime>
  <Words>57</Words>
  <Application>Microsoft Office PowerPoint</Application>
  <PresentationFormat>Custom</PresentationFormat>
  <Paragraphs>19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Aptos</vt:lpstr>
      <vt:lpstr>Aptos Display</vt:lpstr>
      <vt:lpstr>Arial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Stephanie O'Daly</dc:creator>
  <cp:lastModifiedBy>Stephanie O'Daly</cp:lastModifiedBy>
  <cp:revision>3</cp:revision>
  <dcterms:created xsi:type="dcterms:W3CDTF">2025-07-24T23:36:51Z</dcterms:created>
  <dcterms:modified xsi:type="dcterms:W3CDTF">2025-07-24T23:47:58Z</dcterms:modified>
</cp:coreProperties>
</file>